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703" autoAdjust="0"/>
  </p:normalViewPr>
  <p:slideViewPr>
    <p:cSldViewPr>
      <p:cViewPr varScale="1">
        <p:scale>
          <a:sx n="97" d="100"/>
          <a:sy n="97" d="100"/>
        </p:scale>
        <p:origin x="-8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42B5F4-BE1D-4059-87A8-9681CCB5BA77}" type="datetimeFigureOut">
              <a:rPr lang="ru-RU" smtClean="0"/>
              <a:pPr/>
              <a:t>19.06.2011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A646B7-C88C-46FA-B9FE-87B0493E1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28670"/>
            <a:ext cx="8229600" cy="435771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Встреча с премьер-министром В.В.Путиным</a:t>
            </a:r>
            <a:endParaRPr lang="ru-RU" sz="72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 ДЕТСТВЕ И УЧИТЕЛЯХ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«…Мое увлечение активными видами отдыха началось, как и у многих людей – в юношестве, и, прежде всего, с книг. Я всегда любил и с удовольствием много читал Джека Лондона, Жюля Верна, Эрнеста Хэмингуэя. Их герои – смелые, находчивые люди, переживающие увлекательные приключения – конечно, формировали и мой характер, и мое отношение к активному отдыху.»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4043362" cy="628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«  Кроме того, и в России, и в Америке с давних пор популярны летние молодежные лагеря, в которых ребятам просто невозможно оставаться в стороне от общественной жизни, наполненной бесконечными спортивными мероприятиями, играми на свежем воздухе, конкурсами. И если человеку в раннем возрасте встречается хороший наставник – привычка деятельно, с пользой проводить время останется у него на всю жизнь.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Мне в этом отношении повезло. У меня было и интересное детство, прочно связанное со спортом, и достойные учителя. Видимо, поэтому отношение к активному отдыху с годами у меня не изменилось. Возможно, оно стало глубже, осознаннее. Я все больше ценю то, что мне дал спорт, привычка к здоровому образу жизни, возможность побывать на природе».</a:t>
            </a:r>
            <a:endParaRPr lang="ru-RU" dirty="0"/>
          </a:p>
        </p:txBody>
      </p:sp>
      <p:pic>
        <p:nvPicPr>
          <p:cNvPr id="6" name="Рисунок 5" descr="путин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7" y="714356"/>
            <a:ext cx="3702997" cy="5014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 ЗДОРОВОМ ОБРАЗЕ ЖИЗНИ И ПИСАТЕЛЯХ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3829048" cy="5715040"/>
          </a:xfrm>
        </p:spPr>
        <p:txBody>
          <a:bodyPr>
            <a:noAutofit/>
          </a:bodyPr>
          <a:lstStyle/>
          <a:p>
            <a:pPr marL="252000" indent="0">
              <a:buNone/>
            </a:pPr>
            <a:r>
              <a:rPr lang="ru-RU" sz="1600" dirty="0" smtClean="0"/>
              <a:t>       «Для меня это, прежде всего, спорт и здоровье, отказ от вредных привычек. Для Вас – рыбалка, охота и путешествия. Авторы, произведения которых вам интересны – лучшее тому подтверждение. Легендарный Джим Корбетт отстреливал в Индии тигров-людоедов, Питер Хатауэй Кэпстик – профессиональный охотник и, пожалуй, самый знаменитый биограф охотников, значительная часть творчества Роберта Руарка посвящена африканским сафари. Думаю, не ошибусь, если предположу, что мы с вами по-разному воспринимаем даже Хэмингуэя. Наверняка, Вас более всего восхищает его книга "Зеленые холмы Африки". Меня же – "Прощай, оружие!", "По ком звонит колокол" и "Старик и море".»</a:t>
            </a:r>
            <a:endParaRPr lang="ru-RU" sz="1600" dirty="0"/>
          </a:p>
        </p:txBody>
      </p:sp>
      <p:pic>
        <p:nvPicPr>
          <p:cNvPr id="4" name="Рисунок 3" descr="пути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571612"/>
            <a:ext cx="3335793" cy="5112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«Тем не менее, вам я бы советовал почитать одного из лучших представителей русской классической литературы Ивана Тургенева, произведения которого переведены на десятки языков мира, в том числе, конечно, и на английский.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Его знаменитые "Записки охотника" на протяжении полутора веков являются настольной книгой для российских любителей охоты и в целом отражают саму философию русской охоты, в которой важен не результат, а процесс, близость с природой, общение с людьми.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 не найдете здесь азарта преследования или красочных описаний трофеев. Главный герой – просто, но очень образно и с большим участием рассказывает о людях, с которыми он встречался во время охоты, об их судьбах. Это, скорее, зарисовки провинциальной России середины XIX века, которые дают пищу для размышлений и заставляют по-новому взглянуть на нашу страну, ее традиции, ментальность народа.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Еще один российский автор, чьи книги также доступны иностранным читателям – это Михаил Пришвин. Вас, возможно, заинтересует сборник его рассказов "Зеленый шум", в который вошли повести, посвященные охоте и охотничьим собакам».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ОБ ОПАСНОСТЯХ ЖИЗНИ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4143404" cy="4880624"/>
          </a:xfrm>
        </p:spPr>
        <p:txBody>
          <a:bodyPr>
            <a:noAutofit/>
          </a:bodyPr>
          <a:lstStyle/>
          <a:p>
            <a:pPr marL="72000" indent="0">
              <a:buNone/>
            </a:pPr>
            <a:r>
              <a:rPr lang="ru-RU" sz="1600" dirty="0" smtClean="0"/>
              <a:t>«При всех достижениях цивилизации человек остается одним из самых уязвимых существ на земле. Ни один из нас не застрахован от преступников, эпидемий, стихийных бедствий или техногенных катастроф. И это – не фатализм, а реальный взгляд на окружающий мир. Однако это не повод наглухо закрываться от жизни. У нас есть такой литературный классик Михаил Салтыков-Щедрин, написавший в 1883 году очень правильное произведение «Премудрый пескарь». Речь в нем идет, как понятно из названия, о пескаре, который, ожидая беды, постоянно скрывался под камнем, дожил до глубокой старости, но собственно жизни так и не увидел. Конечно, бездумный, неоправданный риск ни к чему хорошему не приведет. Но ведь удовольствие от жизни можно получить только в процессе ее познания, а это неизбежно связано с определенным риском».</a:t>
            </a:r>
            <a:endParaRPr lang="ru-RU" sz="1600" dirty="0"/>
          </a:p>
        </p:txBody>
      </p:sp>
      <p:pic>
        <p:nvPicPr>
          <p:cNvPr id="4" name="Рисунок 3" descr="путин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2000240"/>
            <a:ext cx="4700576" cy="3357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</TotalTime>
  <Words>362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Встреча с премьер-министром В.В.Путиным</vt:lpstr>
      <vt:lpstr>О ДЕТСТВЕ И УЧИТЕЛЯХ </vt:lpstr>
      <vt:lpstr>Слайд 3</vt:lpstr>
      <vt:lpstr>О ЗДОРОВОМ ОБРАЗЕ ЖИЗНИ И ПИСАТЕЛЯХ</vt:lpstr>
      <vt:lpstr>Слайд 5</vt:lpstr>
      <vt:lpstr>ОБ ОПАСНОСТЯХ ЖИЗНИ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Встреча с премьер-министром В.В.Путиным</dc:title>
  <dc:creator>User</dc:creator>
  <cp:lastModifiedBy>User</cp:lastModifiedBy>
  <cp:revision>7</cp:revision>
  <dcterms:created xsi:type="dcterms:W3CDTF">2011-06-18T16:59:42Z</dcterms:created>
  <dcterms:modified xsi:type="dcterms:W3CDTF">2011-06-19T15:48:55Z</dcterms:modified>
</cp:coreProperties>
</file>